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58" r:id="rId4"/>
    <p:sldId id="259" r:id="rId5"/>
    <p:sldId id="256" r:id="rId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3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356A772-3DAB-4D37-B017-C2EF9A7394D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xmlns="" id="{1AB66993-0550-4967-BBAA-AC23C284C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xmlns="" id="{733647A3-A58F-43A2-A53E-4BD5A5DAFE25}"/>
              </a:ext>
            </a:extLst>
          </p:cNvPr>
          <p:cNvSpPr>
            <a:spLocks noGrp="1"/>
          </p:cNvSpPr>
          <p:nvPr>
            <p:ph type="dt" sz="half" idx="10"/>
          </p:nvPr>
        </p:nvSpPr>
        <p:spPr/>
        <p:txBody>
          <a:bodyPr/>
          <a:lstStyle/>
          <a:p>
            <a:fld id="{B50DE641-3705-4B06-A07F-9205272E5B86}" type="datetimeFigureOut">
              <a:rPr lang="en-US" smtClean="0"/>
              <a:t>7/29/2018</a:t>
            </a:fld>
            <a:endParaRPr lang="en-US"/>
          </a:p>
        </p:txBody>
      </p:sp>
      <p:sp>
        <p:nvSpPr>
          <p:cNvPr id="5" name="Marcador de pie de página 4">
            <a:extLst>
              <a:ext uri="{FF2B5EF4-FFF2-40B4-BE49-F238E27FC236}">
                <a16:creationId xmlns:a16="http://schemas.microsoft.com/office/drawing/2014/main" xmlns="" id="{D0F10A5C-F174-4F25-B1F0-34E5200D2D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xmlns="" id="{066C2ED9-16C7-45F2-B0AE-7AFDEA4F5761}"/>
              </a:ext>
            </a:extLst>
          </p:cNvPr>
          <p:cNvSpPr>
            <a:spLocks noGrp="1"/>
          </p:cNvSpPr>
          <p:nvPr>
            <p:ph type="sldNum" sz="quarter" idx="12"/>
          </p:nvPr>
        </p:nvSpPr>
        <p:spPr/>
        <p:txBody>
          <a:bodyPr/>
          <a:lstStyle/>
          <a:p>
            <a:fld id="{9C57B7F0-7729-433D-B6C7-9D0490FA88E5}" type="slidenum">
              <a:rPr lang="en-US" smtClean="0"/>
              <a:t>‹Nº›</a:t>
            </a:fld>
            <a:endParaRPr lang="en-US"/>
          </a:p>
        </p:txBody>
      </p:sp>
    </p:spTree>
    <p:extLst>
      <p:ext uri="{BB962C8B-B14F-4D97-AF65-F5344CB8AC3E}">
        <p14:creationId xmlns:p14="http://schemas.microsoft.com/office/powerpoint/2010/main" val="160359373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68B8749-B365-4B85-AF8B-109E9025998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xmlns="" id="{858052C6-6836-4CFA-8AC8-A96A548189C6}"/>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xmlns="" id="{326DCA16-9739-4601-83FC-1599A8C3F0F4}"/>
              </a:ext>
            </a:extLst>
          </p:cNvPr>
          <p:cNvSpPr>
            <a:spLocks noGrp="1"/>
          </p:cNvSpPr>
          <p:nvPr>
            <p:ph type="dt" sz="half" idx="10"/>
          </p:nvPr>
        </p:nvSpPr>
        <p:spPr/>
        <p:txBody>
          <a:bodyPr/>
          <a:lstStyle/>
          <a:p>
            <a:fld id="{B50DE641-3705-4B06-A07F-9205272E5B86}" type="datetimeFigureOut">
              <a:rPr lang="en-US" smtClean="0"/>
              <a:t>7/29/2018</a:t>
            </a:fld>
            <a:endParaRPr lang="en-US"/>
          </a:p>
        </p:txBody>
      </p:sp>
      <p:sp>
        <p:nvSpPr>
          <p:cNvPr id="5" name="Marcador de pie de página 4">
            <a:extLst>
              <a:ext uri="{FF2B5EF4-FFF2-40B4-BE49-F238E27FC236}">
                <a16:creationId xmlns:a16="http://schemas.microsoft.com/office/drawing/2014/main" xmlns="" id="{7885915E-065F-43AA-BB19-9E0F3425AE62}"/>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xmlns="" id="{43839ADE-E3FA-402D-9B2E-4612D2692E6A}"/>
              </a:ext>
            </a:extLst>
          </p:cNvPr>
          <p:cNvSpPr>
            <a:spLocks noGrp="1"/>
          </p:cNvSpPr>
          <p:nvPr>
            <p:ph type="sldNum" sz="quarter" idx="12"/>
          </p:nvPr>
        </p:nvSpPr>
        <p:spPr/>
        <p:txBody>
          <a:bodyPr/>
          <a:lstStyle/>
          <a:p>
            <a:fld id="{9C57B7F0-7729-433D-B6C7-9D0490FA88E5}" type="slidenum">
              <a:rPr lang="en-US" smtClean="0"/>
              <a:t>‹Nº›</a:t>
            </a:fld>
            <a:endParaRPr lang="en-US"/>
          </a:p>
        </p:txBody>
      </p:sp>
    </p:spTree>
    <p:extLst>
      <p:ext uri="{BB962C8B-B14F-4D97-AF65-F5344CB8AC3E}">
        <p14:creationId xmlns:p14="http://schemas.microsoft.com/office/powerpoint/2010/main" val="4048056251"/>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D4593DB6-493B-4AAB-9F5E-9BE0CA2B0EF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xmlns="" id="{AA16CC46-BDCC-48A7-8B9A-A36F520AA5AA}"/>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xmlns="" id="{2765B602-7CC8-43D7-92CF-21C69F261C36}"/>
              </a:ext>
            </a:extLst>
          </p:cNvPr>
          <p:cNvSpPr>
            <a:spLocks noGrp="1"/>
          </p:cNvSpPr>
          <p:nvPr>
            <p:ph type="dt" sz="half" idx="10"/>
          </p:nvPr>
        </p:nvSpPr>
        <p:spPr/>
        <p:txBody>
          <a:bodyPr/>
          <a:lstStyle/>
          <a:p>
            <a:fld id="{B50DE641-3705-4B06-A07F-9205272E5B86}" type="datetimeFigureOut">
              <a:rPr lang="en-US" smtClean="0"/>
              <a:t>7/29/2018</a:t>
            </a:fld>
            <a:endParaRPr lang="en-US"/>
          </a:p>
        </p:txBody>
      </p:sp>
      <p:sp>
        <p:nvSpPr>
          <p:cNvPr id="5" name="Marcador de pie de página 4">
            <a:extLst>
              <a:ext uri="{FF2B5EF4-FFF2-40B4-BE49-F238E27FC236}">
                <a16:creationId xmlns:a16="http://schemas.microsoft.com/office/drawing/2014/main" xmlns="" id="{52CFD560-FA95-47CC-A01A-70D8442131F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xmlns="" id="{7832632F-5F28-4CD6-BD4D-57212FD40540}"/>
              </a:ext>
            </a:extLst>
          </p:cNvPr>
          <p:cNvSpPr>
            <a:spLocks noGrp="1"/>
          </p:cNvSpPr>
          <p:nvPr>
            <p:ph type="sldNum" sz="quarter" idx="12"/>
          </p:nvPr>
        </p:nvSpPr>
        <p:spPr/>
        <p:txBody>
          <a:bodyPr/>
          <a:lstStyle/>
          <a:p>
            <a:fld id="{9C57B7F0-7729-433D-B6C7-9D0490FA88E5}" type="slidenum">
              <a:rPr lang="en-US" smtClean="0"/>
              <a:t>‹Nº›</a:t>
            </a:fld>
            <a:endParaRPr lang="en-US"/>
          </a:p>
        </p:txBody>
      </p:sp>
    </p:spTree>
    <p:extLst>
      <p:ext uri="{BB962C8B-B14F-4D97-AF65-F5344CB8AC3E}">
        <p14:creationId xmlns:p14="http://schemas.microsoft.com/office/powerpoint/2010/main" val="4080114471"/>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322CD8F-5DBA-4482-A715-74BEB32165C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xmlns="" id="{1BF9715B-F1F5-439E-90D8-BA088D7B7687}"/>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xmlns="" id="{DC99B042-8451-4534-A33F-FDE732B95CE1}"/>
              </a:ext>
            </a:extLst>
          </p:cNvPr>
          <p:cNvSpPr>
            <a:spLocks noGrp="1"/>
          </p:cNvSpPr>
          <p:nvPr>
            <p:ph type="dt" sz="half" idx="10"/>
          </p:nvPr>
        </p:nvSpPr>
        <p:spPr/>
        <p:txBody>
          <a:bodyPr/>
          <a:lstStyle/>
          <a:p>
            <a:fld id="{B50DE641-3705-4B06-A07F-9205272E5B86}" type="datetimeFigureOut">
              <a:rPr lang="en-US" smtClean="0"/>
              <a:t>7/29/2018</a:t>
            </a:fld>
            <a:endParaRPr lang="en-US"/>
          </a:p>
        </p:txBody>
      </p:sp>
      <p:sp>
        <p:nvSpPr>
          <p:cNvPr id="5" name="Marcador de pie de página 4">
            <a:extLst>
              <a:ext uri="{FF2B5EF4-FFF2-40B4-BE49-F238E27FC236}">
                <a16:creationId xmlns:a16="http://schemas.microsoft.com/office/drawing/2014/main" xmlns="" id="{ACDAC273-65A0-4004-81E9-5764876173A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xmlns="" id="{5662E67A-BDF9-4795-A330-436FE0637711}"/>
              </a:ext>
            </a:extLst>
          </p:cNvPr>
          <p:cNvSpPr>
            <a:spLocks noGrp="1"/>
          </p:cNvSpPr>
          <p:nvPr>
            <p:ph type="sldNum" sz="quarter" idx="12"/>
          </p:nvPr>
        </p:nvSpPr>
        <p:spPr/>
        <p:txBody>
          <a:bodyPr/>
          <a:lstStyle/>
          <a:p>
            <a:fld id="{9C57B7F0-7729-433D-B6C7-9D0490FA88E5}" type="slidenum">
              <a:rPr lang="en-US" smtClean="0"/>
              <a:t>‹Nº›</a:t>
            </a:fld>
            <a:endParaRPr lang="en-US"/>
          </a:p>
        </p:txBody>
      </p:sp>
    </p:spTree>
    <p:extLst>
      <p:ext uri="{BB962C8B-B14F-4D97-AF65-F5344CB8AC3E}">
        <p14:creationId xmlns:p14="http://schemas.microsoft.com/office/powerpoint/2010/main" val="3678916131"/>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0ADE93D-3EB3-4ABA-8D7E-D46ADDD9BBB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xmlns="" id="{35EA4B81-55BA-4357-A345-9F22295023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xmlns="" id="{A0A3872B-F6CA-4AF9-86C6-32132552A5BB}"/>
              </a:ext>
            </a:extLst>
          </p:cNvPr>
          <p:cNvSpPr>
            <a:spLocks noGrp="1"/>
          </p:cNvSpPr>
          <p:nvPr>
            <p:ph type="dt" sz="half" idx="10"/>
          </p:nvPr>
        </p:nvSpPr>
        <p:spPr/>
        <p:txBody>
          <a:bodyPr/>
          <a:lstStyle/>
          <a:p>
            <a:fld id="{B50DE641-3705-4B06-A07F-9205272E5B86}" type="datetimeFigureOut">
              <a:rPr lang="en-US" smtClean="0"/>
              <a:t>7/29/2018</a:t>
            </a:fld>
            <a:endParaRPr lang="en-US"/>
          </a:p>
        </p:txBody>
      </p:sp>
      <p:sp>
        <p:nvSpPr>
          <p:cNvPr id="5" name="Marcador de pie de página 4">
            <a:extLst>
              <a:ext uri="{FF2B5EF4-FFF2-40B4-BE49-F238E27FC236}">
                <a16:creationId xmlns:a16="http://schemas.microsoft.com/office/drawing/2014/main" xmlns="" id="{E4552FFB-85F1-4A72-B1AB-7686025214CA}"/>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xmlns="" id="{F5C47465-42B5-4582-A3BF-E67DF96EFFC8}"/>
              </a:ext>
            </a:extLst>
          </p:cNvPr>
          <p:cNvSpPr>
            <a:spLocks noGrp="1"/>
          </p:cNvSpPr>
          <p:nvPr>
            <p:ph type="sldNum" sz="quarter" idx="12"/>
          </p:nvPr>
        </p:nvSpPr>
        <p:spPr/>
        <p:txBody>
          <a:bodyPr/>
          <a:lstStyle/>
          <a:p>
            <a:fld id="{9C57B7F0-7729-433D-B6C7-9D0490FA88E5}" type="slidenum">
              <a:rPr lang="en-US" smtClean="0"/>
              <a:t>‹Nº›</a:t>
            </a:fld>
            <a:endParaRPr lang="en-US"/>
          </a:p>
        </p:txBody>
      </p:sp>
    </p:spTree>
    <p:extLst>
      <p:ext uri="{BB962C8B-B14F-4D97-AF65-F5344CB8AC3E}">
        <p14:creationId xmlns:p14="http://schemas.microsoft.com/office/powerpoint/2010/main" val="2940693738"/>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272670-778E-4790-9184-477ECA27E6FD}"/>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xmlns="" id="{16BC9632-516F-42B1-9B58-39A189FA322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xmlns="" id="{E2284587-0BEE-4D77-8D6D-BE4B673EDCF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xmlns="" id="{7D64F20D-E7BA-4D71-BA2F-BEAAF620EA97}"/>
              </a:ext>
            </a:extLst>
          </p:cNvPr>
          <p:cNvSpPr>
            <a:spLocks noGrp="1"/>
          </p:cNvSpPr>
          <p:nvPr>
            <p:ph type="dt" sz="half" idx="10"/>
          </p:nvPr>
        </p:nvSpPr>
        <p:spPr/>
        <p:txBody>
          <a:bodyPr/>
          <a:lstStyle/>
          <a:p>
            <a:fld id="{B50DE641-3705-4B06-A07F-9205272E5B86}" type="datetimeFigureOut">
              <a:rPr lang="en-US" smtClean="0"/>
              <a:t>7/29/2018</a:t>
            </a:fld>
            <a:endParaRPr lang="en-US"/>
          </a:p>
        </p:txBody>
      </p:sp>
      <p:sp>
        <p:nvSpPr>
          <p:cNvPr id="6" name="Marcador de pie de página 5">
            <a:extLst>
              <a:ext uri="{FF2B5EF4-FFF2-40B4-BE49-F238E27FC236}">
                <a16:creationId xmlns:a16="http://schemas.microsoft.com/office/drawing/2014/main" xmlns="" id="{E2CCCAEB-A6BA-48E1-B607-FA1D027CCBAB}"/>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xmlns="" id="{3A4BB09D-1093-449A-82F3-37774F02B95A}"/>
              </a:ext>
            </a:extLst>
          </p:cNvPr>
          <p:cNvSpPr>
            <a:spLocks noGrp="1"/>
          </p:cNvSpPr>
          <p:nvPr>
            <p:ph type="sldNum" sz="quarter" idx="12"/>
          </p:nvPr>
        </p:nvSpPr>
        <p:spPr/>
        <p:txBody>
          <a:bodyPr/>
          <a:lstStyle/>
          <a:p>
            <a:fld id="{9C57B7F0-7729-433D-B6C7-9D0490FA88E5}" type="slidenum">
              <a:rPr lang="en-US" smtClean="0"/>
              <a:t>‹Nº›</a:t>
            </a:fld>
            <a:endParaRPr lang="en-US"/>
          </a:p>
        </p:txBody>
      </p:sp>
    </p:spTree>
    <p:extLst>
      <p:ext uri="{BB962C8B-B14F-4D97-AF65-F5344CB8AC3E}">
        <p14:creationId xmlns:p14="http://schemas.microsoft.com/office/powerpoint/2010/main" val="1420556996"/>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03B411-6E08-47C3-A1AF-37DCD004EA9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xmlns="" id="{42514E32-F009-4D9B-B0C4-5CDB00A701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xmlns="" id="{33C31B90-B141-4405-A47C-A35AAF553422}"/>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xmlns="" id="{ACB57399-D9D9-4EEA-A7E2-AB3865F2B5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xmlns="" id="{7DE82E62-5ABB-422B-8898-010A0A729109}"/>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xmlns="" id="{DFF88A65-78E1-4EDD-9FF2-DE1A14DD516A}"/>
              </a:ext>
            </a:extLst>
          </p:cNvPr>
          <p:cNvSpPr>
            <a:spLocks noGrp="1"/>
          </p:cNvSpPr>
          <p:nvPr>
            <p:ph type="dt" sz="half" idx="10"/>
          </p:nvPr>
        </p:nvSpPr>
        <p:spPr/>
        <p:txBody>
          <a:bodyPr/>
          <a:lstStyle/>
          <a:p>
            <a:fld id="{B50DE641-3705-4B06-A07F-9205272E5B86}" type="datetimeFigureOut">
              <a:rPr lang="en-US" smtClean="0"/>
              <a:t>7/29/2018</a:t>
            </a:fld>
            <a:endParaRPr lang="en-US"/>
          </a:p>
        </p:txBody>
      </p:sp>
      <p:sp>
        <p:nvSpPr>
          <p:cNvPr id="8" name="Marcador de pie de página 7">
            <a:extLst>
              <a:ext uri="{FF2B5EF4-FFF2-40B4-BE49-F238E27FC236}">
                <a16:creationId xmlns:a16="http://schemas.microsoft.com/office/drawing/2014/main" xmlns="" id="{EDA4242F-B041-4B8C-B8A2-AFD82DBE3EB7}"/>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xmlns="" id="{EA6CE39F-2331-4023-ACCB-8EC1AB0C2FB2}"/>
              </a:ext>
            </a:extLst>
          </p:cNvPr>
          <p:cNvSpPr>
            <a:spLocks noGrp="1"/>
          </p:cNvSpPr>
          <p:nvPr>
            <p:ph type="sldNum" sz="quarter" idx="12"/>
          </p:nvPr>
        </p:nvSpPr>
        <p:spPr/>
        <p:txBody>
          <a:bodyPr/>
          <a:lstStyle/>
          <a:p>
            <a:fld id="{9C57B7F0-7729-433D-B6C7-9D0490FA88E5}" type="slidenum">
              <a:rPr lang="en-US" smtClean="0"/>
              <a:t>‹Nº›</a:t>
            </a:fld>
            <a:endParaRPr lang="en-US"/>
          </a:p>
        </p:txBody>
      </p:sp>
    </p:spTree>
    <p:extLst>
      <p:ext uri="{BB962C8B-B14F-4D97-AF65-F5344CB8AC3E}">
        <p14:creationId xmlns:p14="http://schemas.microsoft.com/office/powerpoint/2010/main" val="2549205654"/>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E4F7D73-59DF-4A9D-B9A0-3D750A48D86A}"/>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xmlns="" id="{457804B4-820A-4D18-BD14-8E44E4D6DA4E}"/>
              </a:ext>
            </a:extLst>
          </p:cNvPr>
          <p:cNvSpPr>
            <a:spLocks noGrp="1"/>
          </p:cNvSpPr>
          <p:nvPr>
            <p:ph type="dt" sz="half" idx="10"/>
          </p:nvPr>
        </p:nvSpPr>
        <p:spPr/>
        <p:txBody>
          <a:bodyPr/>
          <a:lstStyle/>
          <a:p>
            <a:fld id="{B50DE641-3705-4B06-A07F-9205272E5B86}" type="datetimeFigureOut">
              <a:rPr lang="en-US" smtClean="0"/>
              <a:t>7/29/2018</a:t>
            </a:fld>
            <a:endParaRPr lang="en-US"/>
          </a:p>
        </p:txBody>
      </p:sp>
      <p:sp>
        <p:nvSpPr>
          <p:cNvPr id="4" name="Marcador de pie de página 3">
            <a:extLst>
              <a:ext uri="{FF2B5EF4-FFF2-40B4-BE49-F238E27FC236}">
                <a16:creationId xmlns:a16="http://schemas.microsoft.com/office/drawing/2014/main" xmlns="" id="{EF682BEA-66D3-44EF-8FFA-2FE0DC9E7C24}"/>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xmlns="" id="{6EB83D5B-985A-491B-96B5-196A7D278C30}"/>
              </a:ext>
            </a:extLst>
          </p:cNvPr>
          <p:cNvSpPr>
            <a:spLocks noGrp="1"/>
          </p:cNvSpPr>
          <p:nvPr>
            <p:ph type="sldNum" sz="quarter" idx="12"/>
          </p:nvPr>
        </p:nvSpPr>
        <p:spPr/>
        <p:txBody>
          <a:bodyPr/>
          <a:lstStyle/>
          <a:p>
            <a:fld id="{9C57B7F0-7729-433D-B6C7-9D0490FA88E5}" type="slidenum">
              <a:rPr lang="en-US" smtClean="0"/>
              <a:t>‹Nº›</a:t>
            </a:fld>
            <a:endParaRPr lang="en-US"/>
          </a:p>
        </p:txBody>
      </p:sp>
    </p:spTree>
    <p:extLst>
      <p:ext uri="{BB962C8B-B14F-4D97-AF65-F5344CB8AC3E}">
        <p14:creationId xmlns:p14="http://schemas.microsoft.com/office/powerpoint/2010/main" val="1159094059"/>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B2FE0813-EA6E-4D0B-8A7B-318D76B2B17D}"/>
              </a:ext>
            </a:extLst>
          </p:cNvPr>
          <p:cNvSpPr>
            <a:spLocks noGrp="1"/>
          </p:cNvSpPr>
          <p:nvPr>
            <p:ph type="dt" sz="half" idx="10"/>
          </p:nvPr>
        </p:nvSpPr>
        <p:spPr/>
        <p:txBody>
          <a:bodyPr/>
          <a:lstStyle/>
          <a:p>
            <a:fld id="{B50DE641-3705-4B06-A07F-9205272E5B86}" type="datetimeFigureOut">
              <a:rPr lang="en-US" smtClean="0"/>
              <a:t>7/29/2018</a:t>
            </a:fld>
            <a:endParaRPr lang="en-US"/>
          </a:p>
        </p:txBody>
      </p:sp>
      <p:sp>
        <p:nvSpPr>
          <p:cNvPr id="3" name="Marcador de pie de página 2">
            <a:extLst>
              <a:ext uri="{FF2B5EF4-FFF2-40B4-BE49-F238E27FC236}">
                <a16:creationId xmlns:a16="http://schemas.microsoft.com/office/drawing/2014/main" xmlns="" id="{691212AF-6903-44B2-935B-63351FB0EB59}"/>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xmlns="" id="{AC5E8A48-BC4C-430A-8BB4-C55DD6ACFA73}"/>
              </a:ext>
            </a:extLst>
          </p:cNvPr>
          <p:cNvSpPr>
            <a:spLocks noGrp="1"/>
          </p:cNvSpPr>
          <p:nvPr>
            <p:ph type="sldNum" sz="quarter" idx="12"/>
          </p:nvPr>
        </p:nvSpPr>
        <p:spPr/>
        <p:txBody>
          <a:bodyPr/>
          <a:lstStyle/>
          <a:p>
            <a:fld id="{9C57B7F0-7729-433D-B6C7-9D0490FA88E5}" type="slidenum">
              <a:rPr lang="en-US" smtClean="0"/>
              <a:t>‹Nº›</a:t>
            </a:fld>
            <a:endParaRPr lang="en-US"/>
          </a:p>
        </p:txBody>
      </p:sp>
    </p:spTree>
    <p:extLst>
      <p:ext uri="{BB962C8B-B14F-4D97-AF65-F5344CB8AC3E}">
        <p14:creationId xmlns:p14="http://schemas.microsoft.com/office/powerpoint/2010/main" val="366865506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CD8B1D-5416-4E2B-9153-09BB78D6E20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xmlns="" id="{2129DD11-3CC1-4B8E-A764-C2844F720B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xmlns="" id="{D8660B22-2008-4510-B1F2-67DAAEA38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43BD61EC-7EDB-4F51-859D-20ABA0CC2FB6}"/>
              </a:ext>
            </a:extLst>
          </p:cNvPr>
          <p:cNvSpPr>
            <a:spLocks noGrp="1"/>
          </p:cNvSpPr>
          <p:nvPr>
            <p:ph type="dt" sz="half" idx="10"/>
          </p:nvPr>
        </p:nvSpPr>
        <p:spPr/>
        <p:txBody>
          <a:bodyPr/>
          <a:lstStyle/>
          <a:p>
            <a:fld id="{B50DE641-3705-4B06-A07F-9205272E5B86}" type="datetimeFigureOut">
              <a:rPr lang="en-US" smtClean="0"/>
              <a:t>7/29/2018</a:t>
            </a:fld>
            <a:endParaRPr lang="en-US"/>
          </a:p>
        </p:txBody>
      </p:sp>
      <p:sp>
        <p:nvSpPr>
          <p:cNvPr id="6" name="Marcador de pie de página 5">
            <a:extLst>
              <a:ext uri="{FF2B5EF4-FFF2-40B4-BE49-F238E27FC236}">
                <a16:creationId xmlns:a16="http://schemas.microsoft.com/office/drawing/2014/main" xmlns="" id="{1B871A97-7462-4CD6-83CB-84AFF52D2A1F}"/>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xmlns="" id="{3ED88BC9-F9DA-402D-8FA6-D83866F56511}"/>
              </a:ext>
            </a:extLst>
          </p:cNvPr>
          <p:cNvSpPr>
            <a:spLocks noGrp="1"/>
          </p:cNvSpPr>
          <p:nvPr>
            <p:ph type="sldNum" sz="quarter" idx="12"/>
          </p:nvPr>
        </p:nvSpPr>
        <p:spPr/>
        <p:txBody>
          <a:bodyPr/>
          <a:lstStyle/>
          <a:p>
            <a:fld id="{9C57B7F0-7729-433D-B6C7-9D0490FA88E5}" type="slidenum">
              <a:rPr lang="en-US" smtClean="0"/>
              <a:t>‹Nº›</a:t>
            </a:fld>
            <a:endParaRPr lang="en-US"/>
          </a:p>
        </p:txBody>
      </p:sp>
    </p:spTree>
    <p:extLst>
      <p:ext uri="{BB962C8B-B14F-4D97-AF65-F5344CB8AC3E}">
        <p14:creationId xmlns:p14="http://schemas.microsoft.com/office/powerpoint/2010/main" val="71221970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732C525-C46D-4786-867C-492BEE2C034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xmlns="" id="{AE7F3081-3F14-49A5-9F4B-E1E48940C9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xmlns="" id="{0ABB5A68-996F-4828-A597-67DAB03164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B51406FF-14DE-402D-BF14-CF866BE5CFD9}"/>
              </a:ext>
            </a:extLst>
          </p:cNvPr>
          <p:cNvSpPr>
            <a:spLocks noGrp="1"/>
          </p:cNvSpPr>
          <p:nvPr>
            <p:ph type="dt" sz="half" idx="10"/>
          </p:nvPr>
        </p:nvSpPr>
        <p:spPr/>
        <p:txBody>
          <a:bodyPr/>
          <a:lstStyle/>
          <a:p>
            <a:fld id="{B50DE641-3705-4B06-A07F-9205272E5B86}" type="datetimeFigureOut">
              <a:rPr lang="en-US" smtClean="0"/>
              <a:t>7/29/2018</a:t>
            </a:fld>
            <a:endParaRPr lang="en-US"/>
          </a:p>
        </p:txBody>
      </p:sp>
      <p:sp>
        <p:nvSpPr>
          <p:cNvPr id="6" name="Marcador de pie de página 5">
            <a:extLst>
              <a:ext uri="{FF2B5EF4-FFF2-40B4-BE49-F238E27FC236}">
                <a16:creationId xmlns:a16="http://schemas.microsoft.com/office/drawing/2014/main" xmlns="" id="{E020E521-1B5D-4671-B54B-117446F9B356}"/>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xmlns="" id="{85575AC3-A5C1-4062-9AF6-AA8A442C28BB}"/>
              </a:ext>
            </a:extLst>
          </p:cNvPr>
          <p:cNvSpPr>
            <a:spLocks noGrp="1"/>
          </p:cNvSpPr>
          <p:nvPr>
            <p:ph type="sldNum" sz="quarter" idx="12"/>
          </p:nvPr>
        </p:nvSpPr>
        <p:spPr/>
        <p:txBody>
          <a:bodyPr/>
          <a:lstStyle/>
          <a:p>
            <a:fld id="{9C57B7F0-7729-433D-B6C7-9D0490FA88E5}" type="slidenum">
              <a:rPr lang="en-US" smtClean="0"/>
              <a:t>‹Nº›</a:t>
            </a:fld>
            <a:endParaRPr lang="en-US"/>
          </a:p>
        </p:txBody>
      </p:sp>
    </p:spTree>
    <p:extLst>
      <p:ext uri="{BB962C8B-B14F-4D97-AF65-F5344CB8AC3E}">
        <p14:creationId xmlns:p14="http://schemas.microsoft.com/office/powerpoint/2010/main" val="150100338"/>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4DFC69A5-6983-4A1B-91FB-ACA2F8C28E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xmlns="" id="{4EC64065-3A69-48E0-B71D-FE4553A1EF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xmlns="" id="{DFD8F45F-99D3-49B5-BFB7-E1D306430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DE641-3705-4B06-A07F-9205272E5B86}" type="datetimeFigureOut">
              <a:rPr lang="en-US" smtClean="0"/>
              <a:t>7/29/2018</a:t>
            </a:fld>
            <a:endParaRPr lang="en-US"/>
          </a:p>
        </p:txBody>
      </p:sp>
      <p:sp>
        <p:nvSpPr>
          <p:cNvPr id="5" name="Marcador de pie de página 4">
            <a:extLst>
              <a:ext uri="{FF2B5EF4-FFF2-40B4-BE49-F238E27FC236}">
                <a16:creationId xmlns:a16="http://schemas.microsoft.com/office/drawing/2014/main" xmlns="" id="{9556BC96-745A-44FB-A582-94529C3775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xmlns="" id="{C99D0DD1-829A-4048-8DC6-9D5D0D27AF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7B7F0-7729-433D-B6C7-9D0490FA88E5}" type="slidenum">
              <a:rPr lang="en-US" smtClean="0"/>
              <a:t>‹Nº›</a:t>
            </a:fld>
            <a:endParaRPr lang="en-US"/>
          </a:p>
        </p:txBody>
      </p:sp>
    </p:spTree>
    <p:extLst>
      <p:ext uri="{BB962C8B-B14F-4D97-AF65-F5344CB8AC3E}">
        <p14:creationId xmlns:p14="http://schemas.microsoft.com/office/powerpoint/2010/main" val="1187167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hyperlink" Target="mailto:A903997@alumni.tecnun.es" TargetMode="External"/><Relationship Id="rId3" Type="http://schemas.openxmlformats.org/officeDocument/2006/relationships/image" Target="../media/image15.png"/><Relationship Id="rId7" Type="http://schemas.openxmlformats.org/officeDocument/2006/relationships/hyperlink" Target="mailto:icortesv@alumni.tecnun.es" TargetMode="Externa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hyperlink" Target="mailto:A904590@alumni.tecnun.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ultado de imagen de tecnun university of navarra">
            <a:extLst>
              <a:ext uri="{FF2B5EF4-FFF2-40B4-BE49-F238E27FC236}">
                <a16:creationId xmlns:a16="http://schemas.microsoft.com/office/drawing/2014/main" xmlns="" id="{D6E5D2B2-EB44-486E-8ED6-5B39EE2123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6017" y="153401"/>
            <a:ext cx="1654532" cy="91152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xmlns="" id="{461EDE31-88D9-45A9-B5CA-C8F190F91BE5}"/>
              </a:ext>
            </a:extLst>
          </p:cNvPr>
          <p:cNvPicPr>
            <a:picLocks noChangeAspect="1"/>
          </p:cNvPicPr>
          <p:nvPr/>
        </p:nvPicPr>
        <p:blipFill rotWithShape="1">
          <a:blip r:embed="rId3"/>
          <a:srcRect l="4737" r="1"/>
          <a:stretch/>
        </p:blipFill>
        <p:spPr>
          <a:xfrm>
            <a:off x="10662150" y="123235"/>
            <a:ext cx="989582" cy="960148"/>
          </a:xfrm>
          <a:prstGeom prst="ellipse">
            <a:avLst/>
          </a:prstGeom>
          <a:ln w="63500" cap="rnd">
            <a:noFill/>
          </a:ln>
          <a:effectLst>
            <a:outerShdw blurRad="381000" dist="292100" dir="5400000" sx="-80000" sy="-18000" rotWithShape="0">
              <a:schemeClr val="bg1">
                <a:alpha val="22000"/>
              </a:schemeClr>
            </a:outerShdw>
            <a:softEdge rad="0"/>
          </a:effectLst>
          <a:scene3d>
            <a:camera prst="orthographicFront"/>
            <a:lightRig rig="contrasting" dir="t">
              <a:rot lat="0" lon="0" rev="3000000"/>
            </a:lightRig>
          </a:scene3d>
          <a:sp3d contourW="7620">
            <a:bevelT w="95250" h="31750"/>
            <a:contourClr>
              <a:srgbClr val="333333"/>
            </a:contourClr>
          </a:sp3d>
        </p:spPr>
      </p:pic>
      <p:pic>
        <p:nvPicPr>
          <p:cNvPr id="8" name="Imagen 7">
            <a:extLst>
              <a:ext uri="{FF2B5EF4-FFF2-40B4-BE49-F238E27FC236}">
                <a16:creationId xmlns:a16="http://schemas.microsoft.com/office/drawing/2014/main" xmlns="" id="{8B1A3541-C229-49E9-BFD1-8BD7C8813A20}"/>
              </a:ext>
            </a:extLst>
          </p:cNvPr>
          <p:cNvPicPr>
            <a:picLocks noChangeAspect="1"/>
          </p:cNvPicPr>
          <p:nvPr/>
        </p:nvPicPr>
        <p:blipFill>
          <a:blip r:embed="rId4"/>
          <a:stretch>
            <a:fillRect/>
          </a:stretch>
        </p:blipFill>
        <p:spPr>
          <a:xfrm>
            <a:off x="7452056" y="1198410"/>
            <a:ext cx="4199676" cy="3178478"/>
          </a:xfrm>
          <a:prstGeom prst="rect">
            <a:avLst/>
          </a:prstGeom>
        </p:spPr>
      </p:pic>
      <p:pic>
        <p:nvPicPr>
          <p:cNvPr id="11" name="Imagen 10" descr="Imagen que contiene cometa&#10;&#10;Descripción generada con confianza alta">
            <a:extLst>
              <a:ext uri="{FF2B5EF4-FFF2-40B4-BE49-F238E27FC236}">
                <a16:creationId xmlns:a16="http://schemas.microsoft.com/office/drawing/2014/main" xmlns="" id="{43508B59-23D4-4F14-9CB5-B9755192E0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6351" y="4560206"/>
            <a:ext cx="2671086" cy="2144393"/>
          </a:xfrm>
          <a:prstGeom prst="rect">
            <a:avLst/>
          </a:prstGeom>
        </p:spPr>
      </p:pic>
      <p:sp>
        <p:nvSpPr>
          <p:cNvPr id="7" name="CuadroTexto 6">
            <a:extLst>
              <a:ext uri="{FF2B5EF4-FFF2-40B4-BE49-F238E27FC236}">
                <a16:creationId xmlns:a16="http://schemas.microsoft.com/office/drawing/2014/main" xmlns="" id="{6AFF3203-669C-41BA-BDBA-79E9E8E09E66}"/>
              </a:ext>
            </a:extLst>
          </p:cNvPr>
          <p:cNvSpPr txBox="1"/>
          <p:nvPr/>
        </p:nvSpPr>
        <p:spPr>
          <a:xfrm>
            <a:off x="3658842" y="252386"/>
            <a:ext cx="4892889" cy="830997"/>
          </a:xfrm>
          <a:prstGeom prst="rect">
            <a:avLst/>
          </a:prstGeom>
          <a:noFill/>
        </p:spPr>
        <p:txBody>
          <a:bodyPr wrap="square" rtlCol="0">
            <a:spAutoFit/>
          </a:bodyPr>
          <a:lstStyle/>
          <a:p>
            <a:r>
              <a:rPr lang="en-US" sz="4800" b="1" dirty="0">
                <a:solidFill>
                  <a:srgbClr val="C00000"/>
                </a:solidFill>
              </a:rPr>
              <a:t>ANTENNA ARRAY</a:t>
            </a:r>
          </a:p>
        </p:txBody>
      </p:sp>
      <p:pic>
        <p:nvPicPr>
          <p:cNvPr id="6" name="Imagen 5">
            <a:extLst>
              <a:ext uri="{FF2B5EF4-FFF2-40B4-BE49-F238E27FC236}">
                <a16:creationId xmlns:a16="http://schemas.microsoft.com/office/drawing/2014/main" xmlns="" id="{64EA176C-778B-4464-B0D5-82367C3735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300" y="3624511"/>
            <a:ext cx="6308713" cy="2847720"/>
          </a:xfrm>
          <a:prstGeom prst="rect">
            <a:avLst/>
          </a:prstGeom>
        </p:spPr>
      </p:pic>
      <p:sp>
        <p:nvSpPr>
          <p:cNvPr id="9" name="Rectángulo 8">
            <a:extLst>
              <a:ext uri="{FF2B5EF4-FFF2-40B4-BE49-F238E27FC236}">
                <a16:creationId xmlns:a16="http://schemas.microsoft.com/office/drawing/2014/main" xmlns="" id="{548B6D34-E48C-455C-BA59-0D4E1AAB0612}"/>
              </a:ext>
            </a:extLst>
          </p:cNvPr>
          <p:cNvSpPr/>
          <p:nvPr/>
        </p:nvSpPr>
        <p:spPr>
          <a:xfrm>
            <a:off x="126995" y="1303836"/>
            <a:ext cx="7194105" cy="2031325"/>
          </a:xfrm>
          <a:prstGeom prst="rect">
            <a:avLst/>
          </a:prstGeom>
        </p:spPr>
        <p:txBody>
          <a:bodyPr wrap="square">
            <a:spAutoFit/>
          </a:bodyPr>
          <a:lstStyle/>
          <a:p>
            <a:pPr algn="just"/>
            <a:r>
              <a:rPr lang="en-US" dirty="0">
                <a:latin typeface="NimbusRomNo9L-Regu"/>
              </a:rPr>
              <a:t>The incoming signal is received sequentially from four different directions in the azimuthal plane. With this purpose, we have used CST Microwave Studio to design a CPW (Coplanar Wave Guide)-Fed Monopole Antenna Array with Integrated PIN Diode Switches. This electrically steerable beam allows to reduce the power consumption and diminish multipath. The antenna is found to achieve a remarkable balance between complexity and performance. </a:t>
            </a:r>
          </a:p>
        </p:txBody>
      </p:sp>
    </p:spTree>
    <p:extLst>
      <p:ext uri="{BB962C8B-B14F-4D97-AF65-F5344CB8AC3E}">
        <p14:creationId xmlns:p14="http://schemas.microsoft.com/office/powerpoint/2010/main" val="762996380"/>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ultado de imagen de tecnun university of navarra">
            <a:extLst>
              <a:ext uri="{FF2B5EF4-FFF2-40B4-BE49-F238E27FC236}">
                <a16:creationId xmlns:a16="http://schemas.microsoft.com/office/drawing/2014/main" xmlns="" id="{D6E5D2B2-EB44-486E-8ED6-5B39EE2123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6017" y="153401"/>
            <a:ext cx="1654532" cy="91152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xmlns="" id="{461EDE31-88D9-45A9-B5CA-C8F190F91BE5}"/>
              </a:ext>
            </a:extLst>
          </p:cNvPr>
          <p:cNvPicPr>
            <a:picLocks noChangeAspect="1"/>
          </p:cNvPicPr>
          <p:nvPr/>
        </p:nvPicPr>
        <p:blipFill rotWithShape="1">
          <a:blip r:embed="rId3"/>
          <a:srcRect l="4737" r="1"/>
          <a:stretch/>
        </p:blipFill>
        <p:spPr>
          <a:xfrm>
            <a:off x="10662150" y="123235"/>
            <a:ext cx="989582" cy="960148"/>
          </a:xfrm>
          <a:prstGeom prst="ellipse">
            <a:avLst/>
          </a:prstGeom>
          <a:ln w="63500" cap="rnd">
            <a:noFill/>
          </a:ln>
          <a:effectLst>
            <a:outerShdw blurRad="381000" dist="292100" dir="5400000" sx="-80000" sy="-18000" rotWithShape="0">
              <a:schemeClr val="bg1">
                <a:alpha val="22000"/>
              </a:schemeClr>
            </a:outerShdw>
            <a:softEdge rad="0"/>
          </a:effectLst>
          <a:scene3d>
            <a:camera prst="orthographicFront"/>
            <a:lightRig rig="contrasting" dir="t">
              <a:rot lat="0" lon="0" rev="3000000"/>
            </a:lightRig>
          </a:scene3d>
          <a:sp3d contourW="7620">
            <a:bevelT w="95250" h="31750"/>
            <a:contourClr>
              <a:srgbClr val="333333"/>
            </a:contourClr>
          </a:sp3d>
        </p:spPr>
      </p:pic>
      <p:sp>
        <p:nvSpPr>
          <p:cNvPr id="7" name="CuadroTexto 6">
            <a:extLst>
              <a:ext uri="{FF2B5EF4-FFF2-40B4-BE49-F238E27FC236}">
                <a16:creationId xmlns:a16="http://schemas.microsoft.com/office/drawing/2014/main" xmlns="" id="{6AFF3203-669C-41BA-BDBA-79E9E8E09E66}"/>
              </a:ext>
            </a:extLst>
          </p:cNvPr>
          <p:cNvSpPr txBox="1"/>
          <p:nvPr/>
        </p:nvSpPr>
        <p:spPr>
          <a:xfrm>
            <a:off x="3658842" y="252386"/>
            <a:ext cx="4892889" cy="830997"/>
          </a:xfrm>
          <a:prstGeom prst="rect">
            <a:avLst/>
          </a:prstGeom>
          <a:noFill/>
        </p:spPr>
        <p:txBody>
          <a:bodyPr wrap="square" rtlCol="0">
            <a:spAutoFit/>
          </a:bodyPr>
          <a:lstStyle/>
          <a:p>
            <a:r>
              <a:rPr lang="en-US" sz="4800" b="1" dirty="0">
                <a:solidFill>
                  <a:srgbClr val="C00000"/>
                </a:solidFill>
              </a:rPr>
              <a:t>ANTENNA ARRAY</a:t>
            </a:r>
          </a:p>
        </p:txBody>
      </p:sp>
      <p:sp>
        <p:nvSpPr>
          <p:cNvPr id="10" name="Rectángulo 9">
            <a:extLst>
              <a:ext uri="{FF2B5EF4-FFF2-40B4-BE49-F238E27FC236}">
                <a16:creationId xmlns:a16="http://schemas.microsoft.com/office/drawing/2014/main" xmlns="" id="{1FC50EE2-9E66-4D2A-BAA8-8FE339E7A8AD}"/>
              </a:ext>
            </a:extLst>
          </p:cNvPr>
          <p:cNvSpPr/>
          <p:nvPr/>
        </p:nvSpPr>
        <p:spPr>
          <a:xfrm>
            <a:off x="173633" y="938050"/>
            <a:ext cx="6096000" cy="1754326"/>
          </a:xfrm>
          <a:prstGeom prst="rect">
            <a:avLst/>
          </a:prstGeom>
        </p:spPr>
        <p:txBody>
          <a:bodyPr>
            <a:spAutoFit/>
          </a:bodyPr>
          <a:lstStyle/>
          <a:p>
            <a:pPr algn="just"/>
            <a:endParaRPr lang="en-US" dirty="0">
              <a:latin typeface="NimbusRomNo9L-Regu"/>
            </a:endParaRPr>
          </a:p>
          <a:p>
            <a:pPr algn="just"/>
            <a:r>
              <a:rPr lang="en-US" dirty="0">
                <a:latin typeface="NimbusRomNo9L-Regu"/>
              </a:rPr>
              <a:t>The driven element (1) is encircled by four parasite elements (2–5) of height 8mm (</a:t>
            </a:r>
            <a:r>
              <a:rPr lang="en-US" dirty="0">
                <a:latin typeface="CMMI10"/>
              </a:rPr>
              <a:t>=</a:t>
            </a:r>
            <a:r>
              <a:rPr lang="en-US" dirty="0">
                <a:latin typeface="CMR10"/>
              </a:rPr>
              <a:t>4</a:t>
            </a:r>
            <a:r>
              <a:rPr lang="en-US" dirty="0">
                <a:latin typeface="NimbusRomNo9L-Regu"/>
              </a:rPr>
              <a:t>). The parasitic element configuration is controlled by a quarter wavelength CPW line.</a:t>
            </a:r>
          </a:p>
          <a:p>
            <a:pPr algn="just"/>
            <a:endParaRPr lang="en-US" dirty="0">
              <a:latin typeface="NimbusRomNo9L-Regu"/>
            </a:endParaRPr>
          </a:p>
          <a:p>
            <a:pPr algn="just"/>
            <a:endParaRPr lang="en-US" dirty="0"/>
          </a:p>
        </p:txBody>
      </p:sp>
      <p:pic>
        <p:nvPicPr>
          <p:cNvPr id="12" name="Imagen 11">
            <a:extLst>
              <a:ext uri="{FF2B5EF4-FFF2-40B4-BE49-F238E27FC236}">
                <a16:creationId xmlns:a16="http://schemas.microsoft.com/office/drawing/2014/main" xmlns="" id="{740027D6-88DA-4783-9106-F16DA8207A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429" y="888916"/>
            <a:ext cx="5846571" cy="2658086"/>
          </a:xfrm>
          <a:prstGeom prst="rect">
            <a:avLst/>
          </a:prstGeom>
        </p:spPr>
      </p:pic>
      <p:pic>
        <p:nvPicPr>
          <p:cNvPr id="14" name="Imagen 13">
            <a:extLst>
              <a:ext uri="{FF2B5EF4-FFF2-40B4-BE49-F238E27FC236}">
                <a16:creationId xmlns:a16="http://schemas.microsoft.com/office/drawing/2014/main" xmlns="" id="{ABF1AFD5-031A-4A35-82C1-0ED6525EA3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24" y="2253572"/>
            <a:ext cx="5419814" cy="4176122"/>
          </a:xfrm>
          <a:prstGeom prst="rect">
            <a:avLst/>
          </a:prstGeom>
        </p:spPr>
      </p:pic>
      <p:sp>
        <p:nvSpPr>
          <p:cNvPr id="15" name="Rectángulo 14">
            <a:extLst>
              <a:ext uri="{FF2B5EF4-FFF2-40B4-BE49-F238E27FC236}">
                <a16:creationId xmlns:a16="http://schemas.microsoft.com/office/drawing/2014/main" xmlns="" id="{779C0781-7E33-4E41-AD6E-E4FFBF84E048}"/>
              </a:ext>
            </a:extLst>
          </p:cNvPr>
          <p:cNvSpPr/>
          <p:nvPr/>
        </p:nvSpPr>
        <p:spPr>
          <a:xfrm>
            <a:off x="5939031" y="3567610"/>
            <a:ext cx="6096000" cy="2862322"/>
          </a:xfrm>
          <a:prstGeom prst="rect">
            <a:avLst/>
          </a:prstGeom>
        </p:spPr>
        <p:txBody>
          <a:bodyPr>
            <a:spAutoFit/>
          </a:bodyPr>
          <a:lstStyle/>
          <a:p>
            <a:r>
              <a:rPr lang="en-US" dirty="0">
                <a:latin typeface="NimbusRomNo9L-Regu"/>
              </a:rPr>
              <a:t>Practically, capacitors and PIN diode switches are used to short- and open-circuit the CPW line to provide high and low impedance at the base of the parasite monopole. The PIN diode is placed about a quarter wavelength away from the capacitor, close to the parasite base (8mm). The configuration of the parasite element can be altered by providing enough current to the PIN diode switches (Fig.4). They act as a short circuit when supplied with 1V, and as an open circuit when they are not fed. The bias circuit for the diodes is composed by a 68nH inductor and a 115</a:t>
            </a:r>
            <a:r>
              <a:rPr lang="en-US" dirty="0">
                <a:latin typeface="CMR10"/>
              </a:rPr>
              <a:t> </a:t>
            </a:r>
            <a:r>
              <a:rPr lang="en-US" dirty="0">
                <a:latin typeface="NimbusRomNo9L-Regu"/>
              </a:rPr>
              <a:t>resistor.</a:t>
            </a:r>
            <a:endParaRPr lang="en-US" dirty="0"/>
          </a:p>
        </p:txBody>
      </p:sp>
    </p:spTree>
    <p:extLst>
      <p:ext uri="{BB962C8B-B14F-4D97-AF65-F5344CB8AC3E}">
        <p14:creationId xmlns:p14="http://schemas.microsoft.com/office/powerpoint/2010/main" val="1668816680"/>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7A7E06EF-3CD1-4563-8AE6-6A1E2B7BC4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036" y="1517073"/>
            <a:ext cx="4165600" cy="3060844"/>
          </a:xfrm>
          <a:prstGeom prst="rect">
            <a:avLst/>
          </a:prstGeom>
        </p:spPr>
      </p:pic>
      <p:sp>
        <p:nvSpPr>
          <p:cNvPr id="2" name="CuadroTexto 1">
            <a:extLst>
              <a:ext uri="{FF2B5EF4-FFF2-40B4-BE49-F238E27FC236}">
                <a16:creationId xmlns:a16="http://schemas.microsoft.com/office/drawing/2014/main" xmlns="" id="{CB267CC8-22AE-4F35-9005-9F7378D2F769}"/>
              </a:ext>
            </a:extLst>
          </p:cNvPr>
          <p:cNvSpPr txBox="1"/>
          <p:nvPr/>
        </p:nvSpPr>
        <p:spPr>
          <a:xfrm>
            <a:off x="4537438" y="281486"/>
            <a:ext cx="3609035" cy="830997"/>
          </a:xfrm>
          <a:prstGeom prst="rect">
            <a:avLst/>
          </a:prstGeom>
          <a:noFill/>
        </p:spPr>
        <p:txBody>
          <a:bodyPr wrap="square" rtlCol="0">
            <a:spAutoFit/>
          </a:bodyPr>
          <a:lstStyle/>
          <a:p>
            <a:r>
              <a:rPr lang="en-US" sz="4800" b="1" dirty="0">
                <a:solidFill>
                  <a:srgbClr val="C00000"/>
                </a:solidFill>
              </a:rPr>
              <a:t>FRONT-END</a:t>
            </a:r>
          </a:p>
        </p:txBody>
      </p:sp>
      <p:pic>
        <p:nvPicPr>
          <p:cNvPr id="3" name="Imagen 2">
            <a:extLst>
              <a:ext uri="{FF2B5EF4-FFF2-40B4-BE49-F238E27FC236}">
                <a16:creationId xmlns:a16="http://schemas.microsoft.com/office/drawing/2014/main" xmlns="" id="{ED013B29-9708-4A3E-BAE7-5B2DEBD1658D}"/>
              </a:ext>
            </a:extLst>
          </p:cNvPr>
          <p:cNvPicPr>
            <a:picLocks noChangeAspect="1"/>
          </p:cNvPicPr>
          <p:nvPr/>
        </p:nvPicPr>
        <p:blipFill>
          <a:blip r:embed="rId3"/>
          <a:stretch>
            <a:fillRect/>
          </a:stretch>
        </p:blipFill>
        <p:spPr>
          <a:xfrm>
            <a:off x="418811" y="4934540"/>
            <a:ext cx="4972050" cy="1800225"/>
          </a:xfrm>
          <a:prstGeom prst="rect">
            <a:avLst/>
          </a:prstGeom>
        </p:spPr>
      </p:pic>
      <p:pic>
        <p:nvPicPr>
          <p:cNvPr id="11" name="Imagen 10">
            <a:extLst>
              <a:ext uri="{FF2B5EF4-FFF2-40B4-BE49-F238E27FC236}">
                <a16:creationId xmlns:a16="http://schemas.microsoft.com/office/drawing/2014/main" xmlns="" id="{F78187DD-2D21-40FC-9182-AF79D2255CAA}"/>
              </a:ext>
            </a:extLst>
          </p:cNvPr>
          <p:cNvPicPr>
            <a:picLocks noChangeAspect="1"/>
          </p:cNvPicPr>
          <p:nvPr/>
        </p:nvPicPr>
        <p:blipFill rotWithShape="1">
          <a:blip r:embed="rId4">
            <a:extLst>
              <a:ext uri="{28A0092B-C50C-407E-A947-70E740481C1C}">
                <a14:useLocalDpi xmlns:a14="http://schemas.microsoft.com/office/drawing/2010/main" val="0"/>
              </a:ext>
            </a:extLst>
          </a:blip>
          <a:srcRect t="2017" r="5955" b="29975"/>
          <a:stretch/>
        </p:blipFill>
        <p:spPr>
          <a:xfrm>
            <a:off x="6009916" y="1611623"/>
            <a:ext cx="5281390" cy="2865134"/>
          </a:xfrm>
          <a:prstGeom prst="rect">
            <a:avLst/>
          </a:prstGeom>
        </p:spPr>
      </p:pic>
      <p:pic>
        <p:nvPicPr>
          <p:cNvPr id="14" name="Imagen 13" descr="Imagen que contiene objeto, reloj&#10;&#10;Descripción generada con confianza alta">
            <a:extLst>
              <a:ext uri="{FF2B5EF4-FFF2-40B4-BE49-F238E27FC236}">
                <a16:creationId xmlns:a16="http://schemas.microsoft.com/office/drawing/2014/main" xmlns="" id="{44275FBA-0C4C-475D-BC54-2EECFB703C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4928" y="4866696"/>
            <a:ext cx="4510600" cy="1709818"/>
          </a:xfrm>
          <a:prstGeom prst="rect">
            <a:avLst/>
          </a:prstGeom>
        </p:spPr>
      </p:pic>
      <p:pic>
        <p:nvPicPr>
          <p:cNvPr id="15" name="Picture 4" descr="Resultado de imagen de tecnun university of navarra">
            <a:extLst>
              <a:ext uri="{FF2B5EF4-FFF2-40B4-BE49-F238E27FC236}">
                <a16:creationId xmlns:a16="http://schemas.microsoft.com/office/drawing/2014/main" xmlns="" id="{6192F02E-19DC-4E1A-BD54-9E226087BF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86017" y="153401"/>
            <a:ext cx="1654532" cy="911524"/>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xmlns="" id="{77A0DB06-9F6A-4788-8F06-EB97F59CC715}"/>
              </a:ext>
            </a:extLst>
          </p:cNvPr>
          <p:cNvPicPr>
            <a:picLocks noChangeAspect="1"/>
          </p:cNvPicPr>
          <p:nvPr/>
        </p:nvPicPr>
        <p:blipFill rotWithShape="1">
          <a:blip r:embed="rId7"/>
          <a:srcRect l="4737" r="1"/>
          <a:stretch/>
        </p:blipFill>
        <p:spPr>
          <a:xfrm>
            <a:off x="10662150" y="123235"/>
            <a:ext cx="989582" cy="960148"/>
          </a:xfrm>
          <a:prstGeom prst="ellipse">
            <a:avLst/>
          </a:prstGeom>
          <a:ln w="63500" cap="rnd">
            <a:noFill/>
          </a:ln>
          <a:effectLst>
            <a:outerShdw blurRad="381000" dist="292100" dir="5400000" sx="-80000" sy="-18000" rotWithShape="0">
              <a:schemeClr val="bg1">
                <a:alpha val="22000"/>
              </a:schemeClr>
            </a:outerShdw>
            <a:softEdge rad="0"/>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97447146"/>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CB267CC8-22AE-4F35-9005-9F7378D2F769}"/>
              </a:ext>
            </a:extLst>
          </p:cNvPr>
          <p:cNvSpPr txBox="1"/>
          <p:nvPr/>
        </p:nvSpPr>
        <p:spPr>
          <a:xfrm>
            <a:off x="3594137" y="295118"/>
            <a:ext cx="5003726" cy="830997"/>
          </a:xfrm>
          <a:prstGeom prst="rect">
            <a:avLst/>
          </a:prstGeom>
          <a:noFill/>
        </p:spPr>
        <p:txBody>
          <a:bodyPr wrap="square" rtlCol="0">
            <a:spAutoFit/>
          </a:bodyPr>
          <a:lstStyle/>
          <a:p>
            <a:r>
              <a:rPr lang="en-US" sz="4800" b="1" dirty="0">
                <a:solidFill>
                  <a:srgbClr val="C00000"/>
                </a:solidFill>
              </a:rPr>
              <a:t>ADC-ZYNQBERRY</a:t>
            </a:r>
          </a:p>
        </p:txBody>
      </p:sp>
      <p:pic>
        <p:nvPicPr>
          <p:cNvPr id="7" name="Imagen 6">
            <a:extLst>
              <a:ext uri="{FF2B5EF4-FFF2-40B4-BE49-F238E27FC236}">
                <a16:creationId xmlns:a16="http://schemas.microsoft.com/office/drawing/2014/main" xmlns="" id="{FC77F87D-E123-438D-B23A-C6056C0C4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69" y="2016495"/>
            <a:ext cx="5027705" cy="4005616"/>
          </a:xfrm>
          <a:prstGeom prst="rect">
            <a:avLst/>
          </a:prstGeom>
        </p:spPr>
      </p:pic>
      <p:pic>
        <p:nvPicPr>
          <p:cNvPr id="12" name="Picture 4" descr="Resultado de imagen de tecnun university of navarra">
            <a:extLst>
              <a:ext uri="{FF2B5EF4-FFF2-40B4-BE49-F238E27FC236}">
                <a16:creationId xmlns:a16="http://schemas.microsoft.com/office/drawing/2014/main" xmlns="" id="{86C012CD-E20D-4D73-8211-8AB50D976C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6017" y="153401"/>
            <a:ext cx="1654532" cy="911524"/>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xmlns="" id="{E69B2082-2A52-4B11-B1B2-87114B74710F}"/>
              </a:ext>
            </a:extLst>
          </p:cNvPr>
          <p:cNvPicPr>
            <a:picLocks noChangeAspect="1"/>
          </p:cNvPicPr>
          <p:nvPr/>
        </p:nvPicPr>
        <p:blipFill rotWithShape="1">
          <a:blip r:embed="rId4"/>
          <a:srcRect l="4737" r="1"/>
          <a:stretch/>
        </p:blipFill>
        <p:spPr>
          <a:xfrm>
            <a:off x="10662150" y="123235"/>
            <a:ext cx="989582" cy="960148"/>
          </a:xfrm>
          <a:prstGeom prst="ellipse">
            <a:avLst/>
          </a:prstGeom>
          <a:ln w="63500" cap="rnd">
            <a:noFill/>
          </a:ln>
          <a:effectLst>
            <a:outerShdw blurRad="381000" dist="292100" dir="5400000" sx="-80000" sy="-18000" rotWithShape="0">
              <a:schemeClr val="bg1">
                <a:alpha val="22000"/>
              </a:schemeClr>
            </a:outerShdw>
            <a:softEdge rad="0"/>
          </a:effectLst>
          <a:scene3d>
            <a:camera prst="orthographicFront"/>
            <a:lightRig rig="contrasting" dir="t">
              <a:rot lat="0" lon="0" rev="3000000"/>
            </a:lightRig>
          </a:scene3d>
          <a:sp3d contourW="7620">
            <a:bevelT w="95250" h="31750"/>
            <a:contourClr>
              <a:srgbClr val="333333"/>
            </a:contourClr>
          </a:sp3d>
        </p:spPr>
      </p:pic>
      <p:pic>
        <p:nvPicPr>
          <p:cNvPr id="9" name="Imagen 8">
            <a:extLst>
              <a:ext uri="{FF2B5EF4-FFF2-40B4-BE49-F238E27FC236}">
                <a16:creationId xmlns:a16="http://schemas.microsoft.com/office/drawing/2014/main" xmlns="" id="{0A9650C0-220C-482A-BF51-8E9311F76A18}"/>
              </a:ext>
            </a:extLst>
          </p:cNvPr>
          <p:cNvPicPr>
            <a:picLocks noChangeAspect="1"/>
          </p:cNvPicPr>
          <p:nvPr/>
        </p:nvPicPr>
        <p:blipFill>
          <a:blip r:embed="rId5"/>
          <a:stretch>
            <a:fillRect/>
          </a:stretch>
        </p:blipFill>
        <p:spPr>
          <a:xfrm>
            <a:off x="5889107" y="2317894"/>
            <a:ext cx="5762625" cy="2924175"/>
          </a:xfrm>
          <a:prstGeom prst="rect">
            <a:avLst/>
          </a:prstGeom>
        </p:spPr>
      </p:pic>
    </p:spTree>
    <p:extLst>
      <p:ext uri="{BB962C8B-B14F-4D97-AF65-F5344CB8AC3E}">
        <p14:creationId xmlns:p14="http://schemas.microsoft.com/office/powerpoint/2010/main" val="309403342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5FCEF30E-3C12-481B-98DF-3F5F8BBBB69D}"/>
              </a:ext>
            </a:extLst>
          </p:cNvPr>
          <p:cNvPicPr>
            <a:picLocks noChangeAspect="1"/>
          </p:cNvPicPr>
          <p:nvPr/>
        </p:nvPicPr>
        <p:blipFill rotWithShape="1">
          <a:blip r:embed="rId2"/>
          <a:srcRect b="57470"/>
          <a:stretch/>
        </p:blipFill>
        <p:spPr>
          <a:xfrm>
            <a:off x="540268" y="1021038"/>
            <a:ext cx="5137755" cy="3095900"/>
          </a:xfrm>
          <a:prstGeom prst="rect">
            <a:avLst/>
          </a:prstGeom>
        </p:spPr>
      </p:pic>
      <p:pic>
        <p:nvPicPr>
          <p:cNvPr id="12" name="Imagen 11">
            <a:extLst>
              <a:ext uri="{FF2B5EF4-FFF2-40B4-BE49-F238E27FC236}">
                <a16:creationId xmlns:a16="http://schemas.microsoft.com/office/drawing/2014/main" xmlns="" id="{4A35C9BB-DE50-440B-AF55-006B07090F8B}"/>
              </a:ext>
            </a:extLst>
          </p:cNvPr>
          <p:cNvPicPr>
            <a:picLocks noChangeAspect="1"/>
          </p:cNvPicPr>
          <p:nvPr/>
        </p:nvPicPr>
        <p:blipFill>
          <a:blip r:embed="rId3"/>
          <a:stretch>
            <a:fillRect/>
          </a:stretch>
        </p:blipFill>
        <p:spPr>
          <a:xfrm>
            <a:off x="663125" y="4312962"/>
            <a:ext cx="4619625" cy="1524000"/>
          </a:xfrm>
          <a:prstGeom prst="rect">
            <a:avLst/>
          </a:prstGeom>
        </p:spPr>
      </p:pic>
      <p:sp>
        <p:nvSpPr>
          <p:cNvPr id="13" name="Rectángulo 12">
            <a:extLst>
              <a:ext uri="{FF2B5EF4-FFF2-40B4-BE49-F238E27FC236}">
                <a16:creationId xmlns:a16="http://schemas.microsoft.com/office/drawing/2014/main" xmlns="" id="{9F69B261-2E97-405F-AC5F-F70EE11FF227}"/>
              </a:ext>
            </a:extLst>
          </p:cNvPr>
          <p:cNvSpPr/>
          <p:nvPr/>
        </p:nvSpPr>
        <p:spPr>
          <a:xfrm>
            <a:off x="5876006" y="817071"/>
            <a:ext cx="1406013" cy="462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4" descr="Resultado de imagen de tecnun university of navarra">
            <a:extLst>
              <a:ext uri="{FF2B5EF4-FFF2-40B4-BE49-F238E27FC236}">
                <a16:creationId xmlns:a16="http://schemas.microsoft.com/office/drawing/2014/main" xmlns="" id="{348AAC62-0397-4FCC-806C-AFADCFAACB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6017" y="153401"/>
            <a:ext cx="1654532" cy="911524"/>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a:extLst>
              <a:ext uri="{FF2B5EF4-FFF2-40B4-BE49-F238E27FC236}">
                <a16:creationId xmlns:a16="http://schemas.microsoft.com/office/drawing/2014/main" xmlns="" id="{C2F2EFB3-59BC-4D29-A630-540F1F7A2394}"/>
              </a:ext>
            </a:extLst>
          </p:cNvPr>
          <p:cNvPicPr>
            <a:picLocks noChangeAspect="1"/>
          </p:cNvPicPr>
          <p:nvPr/>
        </p:nvPicPr>
        <p:blipFill rotWithShape="1">
          <a:blip r:embed="rId5"/>
          <a:srcRect l="4737" r="1"/>
          <a:stretch/>
        </p:blipFill>
        <p:spPr>
          <a:xfrm>
            <a:off x="10662150" y="123235"/>
            <a:ext cx="989582" cy="960148"/>
          </a:xfrm>
          <a:prstGeom prst="ellipse">
            <a:avLst/>
          </a:prstGeom>
          <a:ln w="63500" cap="rnd">
            <a:noFill/>
          </a:ln>
          <a:effectLst>
            <a:outerShdw blurRad="381000" dist="292100" dir="5400000" sx="-80000" sy="-18000" rotWithShape="0">
              <a:schemeClr val="bg1">
                <a:alpha val="22000"/>
              </a:schemeClr>
            </a:outerShdw>
            <a:softEdge rad="0"/>
          </a:effectLst>
          <a:scene3d>
            <a:camera prst="orthographicFront"/>
            <a:lightRig rig="contrasting" dir="t">
              <a:rot lat="0" lon="0" rev="3000000"/>
            </a:lightRig>
          </a:scene3d>
          <a:sp3d contourW="7620">
            <a:bevelT w="95250" h="31750"/>
            <a:contourClr>
              <a:srgbClr val="333333"/>
            </a:contourClr>
          </a:sp3d>
        </p:spPr>
      </p:pic>
      <p:pic>
        <p:nvPicPr>
          <p:cNvPr id="18" name="Imagen 17">
            <a:extLst>
              <a:ext uri="{FF2B5EF4-FFF2-40B4-BE49-F238E27FC236}">
                <a16:creationId xmlns:a16="http://schemas.microsoft.com/office/drawing/2014/main" xmlns="" id="{01261C44-D083-46B3-9527-7DDECFE669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628" y="3975881"/>
            <a:ext cx="2599160" cy="2599160"/>
          </a:xfrm>
          <a:prstGeom prst="rect">
            <a:avLst/>
          </a:prstGeom>
        </p:spPr>
      </p:pic>
      <p:sp>
        <p:nvSpPr>
          <p:cNvPr id="19" name="CuadroTexto 18">
            <a:extLst>
              <a:ext uri="{FF2B5EF4-FFF2-40B4-BE49-F238E27FC236}">
                <a16:creationId xmlns:a16="http://schemas.microsoft.com/office/drawing/2014/main" xmlns="" id="{0E0BED3E-B1A4-4883-AA36-1B8B4489D636}"/>
              </a:ext>
            </a:extLst>
          </p:cNvPr>
          <p:cNvSpPr txBox="1"/>
          <p:nvPr/>
        </p:nvSpPr>
        <p:spPr>
          <a:xfrm>
            <a:off x="8210800" y="4312962"/>
            <a:ext cx="3981200" cy="2031325"/>
          </a:xfrm>
          <a:prstGeom prst="rect">
            <a:avLst/>
          </a:prstGeom>
          <a:noFill/>
        </p:spPr>
        <p:txBody>
          <a:bodyPr wrap="square" rtlCol="0">
            <a:spAutoFit/>
          </a:bodyPr>
          <a:lstStyle/>
          <a:p>
            <a:r>
              <a:rPr lang="en-US" dirty="0" err="1"/>
              <a:t>Iñigo</a:t>
            </a:r>
            <a:r>
              <a:rPr lang="en-US" dirty="0"/>
              <a:t> Cortés: </a:t>
            </a:r>
            <a:endParaRPr lang="en-US" dirty="0">
              <a:hlinkClick r:id="rId7"/>
            </a:endParaRPr>
          </a:p>
          <a:p>
            <a:r>
              <a:rPr lang="en-US" dirty="0">
                <a:hlinkClick r:id="rId7"/>
              </a:rPr>
              <a:t>icortesv@alumni.tecnun.es</a:t>
            </a:r>
            <a:endParaRPr lang="en-US" dirty="0"/>
          </a:p>
          <a:p>
            <a:r>
              <a:rPr lang="en-US" dirty="0"/>
              <a:t>Fátima Villa:</a:t>
            </a:r>
          </a:p>
          <a:p>
            <a:r>
              <a:rPr lang="en-US" dirty="0">
                <a:hlinkClick r:id="rId8"/>
              </a:rPr>
              <a:t>A903997@alumni.tecnun.es</a:t>
            </a:r>
            <a:endParaRPr lang="en-US" dirty="0"/>
          </a:p>
          <a:p>
            <a:r>
              <a:rPr lang="en-US" dirty="0"/>
              <a:t>Alvaro </a:t>
            </a:r>
            <a:r>
              <a:rPr lang="en-US" dirty="0" err="1"/>
              <a:t>Urain</a:t>
            </a:r>
            <a:r>
              <a:rPr lang="en-US" dirty="0"/>
              <a:t>:</a:t>
            </a:r>
          </a:p>
          <a:p>
            <a:r>
              <a:rPr lang="en-US" dirty="0">
                <a:hlinkClick r:id="rId9"/>
              </a:rPr>
              <a:t>A904590@alumni.tecnun.es</a:t>
            </a:r>
            <a:endParaRPr lang="en-US" dirty="0"/>
          </a:p>
          <a:p>
            <a:endParaRPr lang="en-US" dirty="0"/>
          </a:p>
        </p:txBody>
      </p:sp>
    </p:spTree>
    <p:extLst>
      <p:ext uri="{BB962C8B-B14F-4D97-AF65-F5344CB8AC3E}">
        <p14:creationId xmlns:p14="http://schemas.microsoft.com/office/powerpoint/2010/main" val="2300932201"/>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9668</TotalTime>
  <Words>236</Words>
  <Application>Microsoft Office PowerPoint</Application>
  <PresentationFormat>Panorámica</PresentationFormat>
  <Paragraphs>14</Paragraphs>
  <Slides>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vt:i4>
      </vt:variant>
    </vt:vector>
  </HeadingPairs>
  <TitlesOfParts>
    <vt:vector size="12" baseType="lpstr">
      <vt:lpstr>Arial</vt:lpstr>
      <vt:lpstr>Calibri</vt:lpstr>
      <vt:lpstr>Calibri Light</vt:lpstr>
      <vt:lpstr>CMMI10</vt:lpstr>
      <vt:lpstr>CMR10</vt:lpstr>
      <vt:lpstr>NimbusRomNo9L-Regu</vt:lpstr>
      <vt:lpstr>Tema de Office</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fatimavillagonzalez@gmail.com</dc:creator>
  <cp:lastModifiedBy>ikourtains@gmail.com</cp:lastModifiedBy>
  <cp:revision>11</cp:revision>
  <dcterms:created xsi:type="dcterms:W3CDTF">2018-07-10T10:51:20Z</dcterms:created>
  <dcterms:modified xsi:type="dcterms:W3CDTF">2018-07-29T10:27:21Z</dcterms:modified>
</cp:coreProperties>
</file>